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92500"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6744</TotalTime>
  <Words>12932</Words>
  <Application>Microsoft Office PowerPoint</Application>
  <PresentationFormat>Widescreen</PresentationFormat>
  <Paragraphs>1417</Paragraphs>
  <Slides>104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1264</cp:revision>
  <dcterms:created xsi:type="dcterms:W3CDTF">2023-03-07T07:35:16Z</dcterms:created>
  <dcterms:modified xsi:type="dcterms:W3CDTF">2024-01-09T11:33:13Z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